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300" r:id="rId3"/>
    <p:sldId id="306" r:id="rId4"/>
    <p:sldId id="317" r:id="rId5"/>
    <p:sldId id="316" r:id="rId6"/>
    <p:sldId id="304" r:id="rId7"/>
    <p:sldId id="305" r:id="rId8"/>
    <p:sldId id="319" r:id="rId9"/>
    <p:sldId id="320" r:id="rId10"/>
    <p:sldId id="321" r:id="rId11"/>
    <p:sldId id="318" r:id="rId12"/>
    <p:sldId id="323" r:id="rId13"/>
    <p:sldId id="309" r:id="rId14"/>
    <p:sldId id="310" r:id="rId15"/>
    <p:sldId id="312" r:id="rId16"/>
    <p:sldId id="315" r:id="rId17"/>
    <p:sldId id="322" r:id="rId18"/>
    <p:sldId id="303" r:id="rId1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0" autoAdjust="0"/>
    <p:restoredTop sz="94660"/>
  </p:normalViewPr>
  <p:slideViewPr>
    <p:cSldViewPr>
      <p:cViewPr varScale="1">
        <p:scale>
          <a:sx n="82" d="100"/>
          <a:sy n="82" d="100"/>
        </p:scale>
        <p:origin x="84" y="6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636E4-8C17-4485-99B8-068BEDD7B7BE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8C3F18-6C78-4F60-8870-FAED4AB3B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54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C3F18-6C78-4F60-8870-FAED4AB3B4B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35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C3F18-6C78-4F60-8870-FAED4AB3B4B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188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C3F18-6C78-4F60-8870-FAED4AB3B4B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37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9488F-3623-45BC-9557-A09A3AFFDD11}" type="datetimeFigureOut">
              <a:rPr lang="ko-KR" altLang="en-US" smtClean="0"/>
              <a:pPr/>
              <a:t>2021-07-17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unsplash.com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yobobook.co.kr/product/detailViewKor.laf?mallGb=KOR&amp;ejkGb=KOR&amp;barcode=979116224158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 err="1" smtClean="0"/>
              <a:t>CSS3</a:t>
            </a:r>
            <a:r>
              <a:rPr lang="en-US" altLang="ko-KR" sz="4000" dirty="0" smtClean="0"/>
              <a:t> </a:t>
            </a:r>
            <a:r>
              <a:rPr lang="ko-KR" altLang="en-US" sz="4000" dirty="0"/>
              <a:t>레이아웃 및 스타일 속성</a:t>
            </a:r>
            <a:r>
              <a:rPr lang="en-US" altLang="ko-KR" sz="4000" dirty="0"/>
              <a:t>(2)</a:t>
            </a:r>
            <a:endParaRPr lang="ko-KR" altLang="en-US" sz="4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폰트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text-align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글자의 정렬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12.html</a:t>
            </a:r>
            <a:r>
              <a:rPr lang="en-US" altLang="ko-KR" dirty="0"/>
              <a:t>: </a:t>
            </a:r>
            <a:r>
              <a:rPr lang="en-US" altLang="ko-KR" dirty="0" smtClean="0"/>
              <a:t>inline vs block</a:t>
            </a:r>
          </a:p>
          <a:p>
            <a:pPr marL="457200" lvl="1" indent="0">
              <a:buNone/>
            </a:pPr>
            <a:endParaRPr lang="en-US" altLang="ko-KR" dirty="0" smtClean="0"/>
          </a:p>
          <a:p>
            <a:r>
              <a:rPr lang="en-US" altLang="ko-KR" dirty="0" smtClean="0"/>
              <a:t>text-decoration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text-</a:t>
            </a:r>
            <a:r>
              <a:rPr lang="en-US" altLang="ko-KR" dirty="0" err="1" smtClean="0"/>
              <a:t>decoration:none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13.html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81954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레시피 프로젝트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모듈</a:t>
            </a:r>
            <a:r>
              <a:rPr lang="en-US" altLang="ko-KR" dirty="0" smtClean="0"/>
              <a:t>7-1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2818656" cy="4525963"/>
          </a:xfrm>
        </p:spPr>
        <p:txBody>
          <a:bodyPr>
            <a:normAutofit/>
          </a:bodyPr>
          <a:lstStyle/>
          <a:p>
            <a:r>
              <a:rPr lang="en-US" altLang="ko-KR" sz="2000" dirty="0" smtClean="0"/>
              <a:t>display, text-align </a:t>
            </a:r>
            <a:r>
              <a:rPr lang="ko-KR" altLang="en-US" sz="2000" dirty="0" smtClean="0"/>
              <a:t>등을 </a:t>
            </a:r>
            <a:r>
              <a:rPr lang="ko-KR" altLang="en-US" sz="2000" dirty="0" smtClean="0"/>
              <a:t>활용하여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메뉴 목록을 가로로 배치하고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재료 목록 테이블의 열을 </a:t>
            </a:r>
            <a:r>
              <a:rPr lang="ko-KR" altLang="en-US" sz="2000" dirty="0" smtClean="0"/>
              <a:t>정렬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 smtClean="0"/>
              <a:t>position</a:t>
            </a:r>
            <a:r>
              <a:rPr lang="ko-KR" altLang="en-US" sz="2000" dirty="0" smtClean="0"/>
              <a:t>을 이용하여 네비게이션을 스크롤 시에 고정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 smtClean="0"/>
              <a:t>aside</a:t>
            </a:r>
            <a:r>
              <a:rPr lang="ko-KR" altLang="en-US" sz="2000" dirty="0" smtClean="0"/>
              <a:t>태그를 </a:t>
            </a:r>
            <a:r>
              <a:rPr lang="en-US" altLang="ko-KR" sz="2000" dirty="0" smtClean="0"/>
              <a:t>article </a:t>
            </a:r>
            <a:r>
              <a:rPr lang="ko-KR" altLang="en-US" sz="2000" dirty="0" smtClean="0"/>
              <a:t>하단에 추가</a:t>
            </a:r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1916832"/>
            <a:ext cx="3019005" cy="395549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8144" y="3140968"/>
            <a:ext cx="2727081" cy="357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9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레시피 프로젝트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모듈</a:t>
            </a:r>
            <a:r>
              <a:rPr lang="en-US" altLang="ko-KR" dirty="0" smtClean="0"/>
              <a:t>7-2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>
            <a:normAutofit/>
          </a:bodyPr>
          <a:lstStyle/>
          <a:p>
            <a:r>
              <a:rPr lang="en-US" altLang="ko-KR" sz="2000" dirty="0" smtClean="0"/>
              <a:t>width, float, clear </a:t>
            </a:r>
            <a:r>
              <a:rPr lang="ko-KR" altLang="en-US" sz="2000" dirty="0" smtClean="0"/>
              <a:t>속성을 활용하여 페이지 레이아웃 및 요소를 </a:t>
            </a:r>
            <a:r>
              <a:rPr lang="ko-KR" altLang="en-US" sz="2000" dirty="0" smtClean="0"/>
              <a:t>정렬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 smtClean="0"/>
              <a:t>position </a:t>
            </a:r>
            <a:r>
              <a:rPr lang="ko-KR" altLang="en-US" sz="2000" dirty="0" smtClean="0"/>
              <a:t>속성으로 </a:t>
            </a:r>
            <a:r>
              <a:rPr lang="en-US" altLang="ko-KR" sz="2000" dirty="0" smtClean="0"/>
              <a:t>aside</a:t>
            </a:r>
            <a:r>
              <a:rPr lang="ko-KR" altLang="en-US" sz="2000" dirty="0" smtClean="0"/>
              <a:t>를 </a:t>
            </a:r>
            <a:r>
              <a:rPr lang="ko-KR" altLang="en-US" sz="2000" dirty="0" err="1" smtClean="0"/>
              <a:t>스크롤시에</a:t>
            </a:r>
            <a:r>
              <a:rPr lang="ko-KR" altLang="en-US" sz="2000" dirty="0" smtClean="0"/>
              <a:t> 고정함</a:t>
            </a:r>
            <a:r>
              <a:rPr lang="en-US" altLang="ko-KR" sz="2000" dirty="0" smtClean="0"/>
              <a:t>.</a:t>
            </a:r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pPr marL="0" indent="0">
              <a:buNone/>
            </a:pPr>
            <a:endParaRPr lang="en-US" altLang="ko-KR" sz="2000" dirty="0"/>
          </a:p>
          <a:p>
            <a:endParaRPr lang="en-US" altLang="ko-KR" sz="2000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503028"/>
              </p:ext>
            </p:extLst>
          </p:nvPr>
        </p:nvGraphicFramePr>
        <p:xfrm>
          <a:off x="457200" y="4228880"/>
          <a:ext cx="3900664" cy="1911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28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78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943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Header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43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Navigation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01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Article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Aside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51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Footer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335" y="1629362"/>
            <a:ext cx="3744416" cy="490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16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</a:t>
            </a:r>
            <a:r>
              <a:rPr lang="en-US" altLang="ko-KR" dirty="0" smtClean="0"/>
              <a:t> </a:t>
            </a:r>
            <a:r>
              <a:rPr lang="ko-KR" altLang="en-US" dirty="0" smtClean="0"/>
              <a:t>폰트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font-size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14.html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h1</a:t>
            </a:r>
            <a:r>
              <a:rPr lang="ko-KR" altLang="en-US" dirty="0" smtClean="0"/>
              <a:t>의 기본크기 </a:t>
            </a:r>
            <a:r>
              <a:rPr lang="en-US" altLang="ko-KR" dirty="0" smtClean="0"/>
              <a:t>32</a:t>
            </a:r>
            <a:r>
              <a:rPr lang="ko-KR" altLang="en-US" dirty="0" smtClean="0"/>
              <a:t>픽셀</a:t>
            </a:r>
            <a:r>
              <a:rPr lang="en-US" altLang="ko-KR" dirty="0" smtClean="0"/>
              <a:t>, p</a:t>
            </a:r>
            <a:r>
              <a:rPr lang="ko-KR" altLang="en-US" dirty="0" smtClean="0"/>
              <a:t>의 기본크기 </a:t>
            </a:r>
            <a:r>
              <a:rPr lang="en-US" altLang="ko-KR" dirty="0" smtClean="0"/>
              <a:t>16</a:t>
            </a:r>
            <a:r>
              <a:rPr lang="ko-KR" altLang="en-US" dirty="0" smtClean="0"/>
              <a:t>픽셀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en-US" altLang="ko-KR" dirty="0" smtClean="0"/>
              <a:t>font-</a:t>
            </a:r>
            <a:r>
              <a:rPr lang="en-US" altLang="ko-KR" dirty="0" err="1" smtClean="0"/>
              <a:t>familiy</a:t>
            </a:r>
            <a:r>
              <a:rPr lang="en-US" altLang="ko-KR" dirty="0" smtClean="0"/>
              <a:t>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두 단어 이상인 경우 따옴표로 표현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15.html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16.html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폰트가 없는 경우 차례대로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17.html</a:t>
            </a:r>
            <a:r>
              <a:rPr lang="en-US" altLang="ko-KR" dirty="0" smtClean="0"/>
              <a:t>: </a:t>
            </a:r>
          </a:p>
          <a:p>
            <a:pPr lvl="2"/>
            <a:r>
              <a:rPr lang="en-US" altLang="ko-KR" dirty="0" smtClean="0"/>
              <a:t>generic-family </a:t>
            </a:r>
            <a:r>
              <a:rPr lang="ko-KR" altLang="en-US" dirty="0" smtClean="0"/>
              <a:t>폰트</a:t>
            </a:r>
            <a:r>
              <a:rPr lang="en-US" altLang="ko-KR" dirty="0" smtClean="0"/>
              <a:t>: </a:t>
            </a:r>
            <a:r>
              <a:rPr lang="ko-KR" altLang="en-US" dirty="0" smtClean="0"/>
              <a:t>브라우저에서 지정하는 폰트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serif-</a:t>
            </a:r>
            <a:r>
              <a:rPr lang="ko-KR" altLang="en-US" dirty="0" smtClean="0"/>
              <a:t>명조체</a:t>
            </a:r>
            <a:r>
              <a:rPr lang="en-US" altLang="ko-KR" dirty="0" smtClean="0"/>
              <a:t>, sans-serif-</a:t>
            </a:r>
            <a:r>
              <a:rPr lang="ko-KR" altLang="en-US" dirty="0" smtClean="0"/>
              <a:t>고딕체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Google Fonts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979224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</a:t>
            </a:r>
            <a:r>
              <a:rPr lang="en-US" altLang="ko-KR" dirty="0" smtClean="0"/>
              <a:t> </a:t>
            </a:r>
            <a:r>
              <a:rPr lang="ko-KR" altLang="en-US" dirty="0" smtClean="0"/>
              <a:t>폰트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font-style, font-weight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기울기 및 굵기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18.html</a:t>
            </a: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r>
              <a:rPr lang="en-US" altLang="ko-KR" dirty="0" smtClean="0"/>
              <a:t>line-height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글자의 높이를 설정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글자를 수직 중앙 정렬할 때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19html</a:t>
            </a:r>
            <a:r>
              <a:rPr lang="en-US" altLang="ko-KR" dirty="0" smtClean="0"/>
              <a:t>: </a:t>
            </a:r>
            <a:r>
              <a:rPr lang="ko-KR" altLang="en-US" dirty="0" smtClean="0"/>
              <a:t>부모요소의 </a:t>
            </a:r>
            <a:r>
              <a:rPr lang="en-US" altLang="ko-KR" dirty="0" smtClean="0"/>
              <a:t>height</a:t>
            </a:r>
            <a:r>
              <a:rPr lang="ko-KR" altLang="en-US" dirty="0" smtClean="0"/>
              <a:t>와 컨텐츠 요소의 </a:t>
            </a:r>
            <a:r>
              <a:rPr lang="en-US" altLang="ko-KR" dirty="0" smtClean="0"/>
              <a:t>line-height </a:t>
            </a:r>
            <a:r>
              <a:rPr lang="ko-KR" altLang="en-US" dirty="0" smtClean="0"/>
              <a:t>크기를 맞춘다</a:t>
            </a:r>
            <a:r>
              <a:rPr lang="en-US" altLang="ko-KR" dirty="0" smtClean="0"/>
              <a:t>.</a:t>
            </a:r>
          </a:p>
          <a:p>
            <a:pPr lvl="1"/>
            <a:endParaRPr lang="en-US" altLang="ko-KR" dirty="0" smtClean="0"/>
          </a:p>
          <a:p>
            <a:r>
              <a:rPr lang="en-US" altLang="ko-KR" dirty="0" smtClean="0"/>
              <a:t>font</a:t>
            </a:r>
            <a:r>
              <a:rPr lang="ko-KR" altLang="en-US" dirty="0" smtClean="0"/>
              <a:t>속성을 </a:t>
            </a:r>
            <a:r>
              <a:rPr lang="ko-KR" altLang="en-US" dirty="0" err="1" smtClean="0"/>
              <a:t>한줄에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font: [style] [weight] [size] / [line-height] [font-family]</a:t>
            </a:r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348345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</a:t>
            </a:r>
            <a:r>
              <a:rPr lang="en-US" altLang="ko-KR" dirty="0" smtClean="0"/>
              <a:t> </a:t>
            </a:r>
            <a:r>
              <a:rPr lang="ko-KR" altLang="en-US" dirty="0" smtClean="0"/>
              <a:t>배경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62500" lnSpcReduction="20000"/>
          </a:bodyPr>
          <a:lstStyle/>
          <a:p>
            <a:r>
              <a:rPr lang="en-US" altLang="ko-KR" dirty="0" smtClean="0"/>
              <a:t>background-image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url</a:t>
            </a:r>
            <a:r>
              <a:rPr lang="en-US" altLang="ko-KR" dirty="0" smtClean="0"/>
              <a:t>(</a:t>
            </a:r>
            <a:r>
              <a:rPr lang="ko-KR" altLang="en-US" dirty="0" smtClean="0"/>
              <a:t>내부</a:t>
            </a:r>
            <a:r>
              <a:rPr lang="en-US" altLang="ko-KR" dirty="0" err="1" smtClean="0"/>
              <a:t>url</a:t>
            </a:r>
            <a:r>
              <a:rPr lang="en-US" altLang="ko-KR" dirty="0" smtClean="0"/>
              <a:t> </a:t>
            </a:r>
            <a:r>
              <a:rPr lang="ko-KR" altLang="en-US" dirty="0" smtClean="0"/>
              <a:t>또는 외부</a:t>
            </a:r>
            <a:r>
              <a:rPr lang="en-US" altLang="ko-KR" dirty="0" err="1" smtClean="0"/>
              <a:t>url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background-size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값을 하나만 넣으면 너비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두개면</a:t>
            </a:r>
            <a:r>
              <a:rPr lang="ko-KR" altLang="en-US" dirty="0" smtClean="0"/>
              <a:t> 너비 </a:t>
            </a:r>
            <a:r>
              <a:rPr lang="ko-KR" altLang="en-US" dirty="0" smtClean="0"/>
              <a:t>높이</a:t>
            </a:r>
            <a:endParaRPr lang="en-US" altLang="ko-KR" dirty="0" smtClean="0"/>
          </a:p>
          <a:p>
            <a:r>
              <a:rPr lang="en-US" altLang="ko-KR" dirty="0" smtClean="0"/>
              <a:t>background-repeat </a:t>
            </a:r>
            <a:r>
              <a:rPr lang="ko-KR" altLang="en-US" dirty="0"/>
              <a:t>속성</a:t>
            </a:r>
            <a:endParaRPr lang="en-US" altLang="ko-KR" dirty="0"/>
          </a:p>
          <a:p>
            <a:pPr lvl="1"/>
            <a:r>
              <a:rPr lang="ko-KR" altLang="en-US" dirty="0" err="1"/>
              <a:t>배경이미지</a:t>
            </a:r>
            <a:r>
              <a:rPr lang="ko-KR" altLang="en-US" dirty="0"/>
              <a:t> </a:t>
            </a:r>
            <a:r>
              <a:rPr lang="ko-KR" altLang="en-US" dirty="0" err="1"/>
              <a:t>반복처리</a:t>
            </a:r>
            <a:r>
              <a:rPr lang="ko-KR" altLang="en-US" dirty="0"/>
              <a:t> </a:t>
            </a:r>
            <a:r>
              <a:rPr lang="ko-KR" altLang="en-US" dirty="0" smtClean="0"/>
              <a:t>여부</a:t>
            </a:r>
            <a:endParaRPr lang="en-US" altLang="ko-KR" dirty="0" smtClean="0"/>
          </a:p>
          <a:p>
            <a:r>
              <a:rPr lang="en-US" altLang="ko-KR" dirty="0"/>
              <a:t>background-attachment </a:t>
            </a:r>
            <a:r>
              <a:rPr lang="ko-KR" altLang="en-US" dirty="0"/>
              <a:t>속성</a:t>
            </a:r>
            <a:endParaRPr lang="en-US" altLang="ko-KR" dirty="0"/>
          </a:p>
          <a:p>
            <a:pPr lvl="1"/>
            <a:r>
              <a:rPr lang="ko-KR" altLang="en-US" dirty="0" err="1"/>
              <a:t>배경이미지</a:t>
            </a:r>
            <a:r>
              <a:rPr lang="ko-KR" altLang="en-US" dirty="0"/>
              <a:t> 고정</a:t>
            </a:r>
            <a:r>
              <a:rPr lang="en-US" altLang="ko-KR" dirty="0"/>
              <a:t>, </a:t>
            </a:r>
            <a:r>
              <a:rPr lang="ko-KR" altLang="en-US" dirty="0"/>
              <a:t>스크롤 </a:t>
            </a:r>
            <a:r>
              <a:rPr lang="ko-KR" altLang="en-US" dirty="0" smtClean="0"/>
              <a:t>처리</a:t>
            </a:r>
            <a:endParaRPr lang="en-US" altLang="ko-KR" dirty="0"/>
          </a:p>
          <a:p>
            <a:r>
              <a:rPr lang="en-US" altLang="ko-KR" dirty="0"/>
              <a:t>background-position </a:t>
            </a:r>
            <a:r>
              <a:rPr lang="ko-KR" altLang="en-US" dirty="0"/>
              <a:t>속성</a:t>
            </a:r>
            <a:endParaRPr lang="en-US" altLang="ko-KR" dirty="0"/>
          </a:p>
          <a:p>
            <a:pPr lvl="1"/>
            <a:r>
              <a:rPr lang="ko-KR" altLang="en-US" dirty="0"/>
              <a:t>배경이미지의 </a:t>
            </a:r>
            <a:r>
              <a:rPr lang="ko-KR" altLang="en-US" dirty="0" smtClean="0"/>
              <a:t>위치</a:t>
            </a:r>
            <a:endParaRPr lang="en-US" altLang="ko-KR" dirty="0"/>
          </a:p>
          <a:p>
            <a:r>
              <a:rPr lang="en-US" altLang="ko-KR" dirty="0" smtClean="0"/>
              <a:t>background</a:t>
            </a:r>
            <a:r>
              <a:rPr lang="en-US" altLang="ko-KR" dirty="0"/>
              <a:t>: [image] [position] [size] [repeat] [</a:t>
            </a:r>
            <a:r>
              <a:rPr lang="en-US" altLang="ko-KR" dirty="0" err="1"/>
              <a:t>attachement</a:t>
            </a:r>
            <a:r>
              <a:rPr lang="en-US" altLang="ko-KR" dirty="0"/>
              <a:t>] [color]</a:t>
            </a:r>
          </a:p>
          <a:p>
            <a:pPr marL="5715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20.html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21.html</a:t>
            </a: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127320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</a:t>
            </a:r>
            <a:r>
              <a:rPr lang="en-US" altLang="ko-KR" dirty="0" smtClean="0"/>
              <a:t> </a:t>
            </a:r>
            <a:r>
              <a:rPr lang="ko-KR" altLang="en-US" dirty="0" smtClean="0"/>
              <a:t>그림자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text-shadow </a:t>
            </a:r>
            <a:r>
              <a:rPr lang="ko-KR" altLang="en-US" dirty="0" smtClean="0"/>
              <a:t>속성</a:t>
            </a:r>
          </a:p>
          <a:p>
            <a:pPr lvl="1"/>
            <a:r>
              <a:rPr lang="ko-KR" altLang="en-US" dirty="0" smtClean="0"/>
              <a:t>글자에 그림자를 부여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22.html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text-shadow: </a:t>
            </a:r>
            <a:r>
              <a:rPr lang="ko-KR" altLang="en-US" dirty="0" smtClean="0"/>
              <a:t>오른쪽 아래 흐림도 색상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text-shadow: 5px </a:t>
            </a:r>
            <a:r>
              <a:rPr lang="en-US" altLang="ko-KR" dirty="0" err="1" smtClean="0"/>
              <a:t>5px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5px</a:t>
            </a:r>
            <a:r>
              <a:rPr lang="en-US" altLang="ko-KR" dirty="0" smtClean="0"/>
              <a:t> black;</a:t>
            </a:r>
          </a:p>
          <a:p>
            <a:pPr lvl="1"/>
            <a:endParaRPr lang="en-US" altLang="ko-KR" dirty="0" smtClean="0"/>
          </a:p>
          <a:p>
            <a:r>
              <a:rPr lang="en-US" altLang="ko-KR" dirty="0" smtClean="0"/>
              <a:t>box-shadow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박스에 그림자 부여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23.html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box-shadow: </a:t>
            </a:r>
            <a:r>
              <a:rPr lang="ko-KR" altLang="en-US" dirty="0" smtClean="0"/>
              <a:t>오른쪽 아래 흐림도 색상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box-shadow: 5px </a:t>
            </a:r>
            <a:r>
              <a:rPr lang="en-US" altLang="ko-KR" dirty="0" err="1" smtClean="0"/>
              <a:t>5px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5px</a:t>
            </a:r>
            <a:r>
              <a:rPr lang="en-US" altLang="ko-KR" dirty="0" smtClean="0"/>
              <a:t> black;</a:t>
            </a:r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중첩 그림자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24.html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1535109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레시피 프로젝트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모듈</a:t>
            </a:r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2674640" cy="4525963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폰트 및 백그라운드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그림자 속성을 이용하여 다양하게 실험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/>
              <a:t>Google Fonts </a:t>
            </a:r>
            <a:r>
              <a:rPr lang="ko-KR" altLang="en-US" sz="2000" dirty="0"/>
              <a:t>사용</a:t>
            </a:r>
            <a:endParaRPr lang="en-US" altLang="ko-KR" sz="2000" dirty="0"/>
          </a:p>
          <a:p>
            <a:pPr lvl="1"/>
            <a:r>
              <a:rPr lang="en-US" altLang="ko-KR" sz="1600" dirty="0">
                <a:hlinkClick r:id="rId3"/>
              </a:rPr>
              <a:t>https://</a:t>
            </a:r>
            <a:r>
              <a:rPr lang="en-US" altLang="ko-KR" sz="1600" dirty="0" err="1">
                <a:hlinkClick r:id="rId3"/>
              </a:rPr>
              <a:t>fonts.google.com</a:t>
            </a:r>
            <a:r>
              <a:rPr lang="en-US" altLang="ko-KR" sz="1600" dirty="0" smtClean="0">
                <a:hlinkClick r:id="rId3"/>
              </a:rPr>
              <a:t>/</a:t>
            </a:r>
            <a:endParaRPr lang="en-US" altLang="ko-KR" sz="1600" dirty="0" smtClean="0"/>
          </a:p>
          <a:p>
            <a:pPr marL="457200" lvl="1" indent="0">
              <a:buNone/>
            </a:pPr>
            <a:endParaRPr lang="en-US" altLang="ko-KR" sz="1600" dirty="0" smtClean="0"/>
          </a:p>
          <a:p>
            <a:pPr marL="457200" lvl="1" indent="0">
              <a:buNone/>
            </a:pPr>
            <a:endParaRPr lang="en-US" altLang="ko-KR" sz="1600" dirty="0"/>
          </a:p>
          <a:p>
            <a:r>
              <a:rPr lang="ko-KR" altLang="en-US" sz="2000" dirty="0" smtClean="0"/>
              <a:t>이미지 사용</a:t>
            </a:r>
            <a:endParaRPr lang="en-US" altLang="ko-KR" sz="2000" dirty="0" smtClean="0"/>
          </a:p>
          <a:p>
            <a:pPr lvl="1"/>
            <a:r>
              <a:rPr lang="en-US" altLang="ko-KR" sz="1600" dirty="0">
                <a:hlinkClick r:id="rId4"/>
              </a:rPr>
              <a:t>https://</a:t>
            </a:r>
            <a:r>
              <a:rPr lang="en-US" altLang="ko-KR" sz="1600" dirty="0" err="1">
                <a:hlinkClick r:id="rId4"/>
              </a:rPr>
              <a:t>unsplash.com</a:t>
            </a:r>
            <a:r>
              <a:rPr lang="en-US" altLang="ko-KR" sz="1600" dirty="0" smtClean="0">
                <a:hlinkClick r:id="rId4"/>
              </a:rPr>
              <a:t>/</a:t>
            </a:r>
            <a:endParaRPr lang="en-US" altLang="ko-KR" sz="1600" dirty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8248" y="1600200"/>
            <a:ext cx="4968552" cy="244372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8248" y="4226484"/>
            <a:ext cx="4968552" cy="244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8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hlinkClick r:id="rId2"/>
              </a:rPr>
              <a:t>모던 웹을 위한 </a:t>
            </a:r>
            <a:r>
              <a:rPr lang="en-US" altLang="ko-KR" dirty="0" err="1">
                <a:hlinkClick r:id="rId2"/>
              </a:rPr>
              <a:t>HTML5+CSS3</a:t>
            </a:r>
            <a:r>
              <a:rPr lang="en-US" altLang="ko-KR" dirty="0">
                <a:hlinkClick r:id="rId2"/>
              </a:rPr>
              <a:t> </a:t>
            </a:r>
            <a:r>
              <a:rPr lang="ko-KR" altLang="en-US" dirty="0">
                <a:hlinkClick r:id="rId2"/>
              </a:rPr>
              <a:t>바이블</a:t>
            </a:r>
            <a:r>
              <a:rPr lang="en-US" altLang="ko-KR" dirty="0">
                <a:hlinkClick r:id="rId2"/>
              </a:rPr>
              <a:t>(3</a:t>
            </a:r>
            <a:r>
              <a:rPr lang="ko-KR" altLang="en-US" dirty="0">
                <a:hlinkClick r:id="rId2"/>
              </a:rPr>
              <a:t>판</a:t>
            </a:r>
            <a:r>
              <a:rPr lang="en-US" altLang="ko-KR" dirty="0">
                <a:hlinkClick r:id="rId2"/>
              </a:rPr>
              <a:t>)</a:t>
            </a:r>
            <a:r>
              <a:rPr lang="ko-KR" altLang="en-US" dirty="0" err="1">
                <a:hlinkClick r:id="rId2"/>
              </a:rPr>
              <a:t>윤인성</a:t>
            </a:r>
            <a:r>
              <a:rPr lang="ko-KR" altLang="en-US" dirty="0">
                <a:hlinkClick r:id="rId2"/>
              </a:rPr>
              <a:t> </a:t>
            </a:r>
            <a:r>
              <a:rPr lang="en-US" altLang="ko-KR" dirty="0">
                <a:hlinkClick r:id="rId2"/>
              </a:rPr>
              <a:t>| </a:t>
            </a:r>
            <a:r>
              <a:rPr lang="ko-KR" altLang="en-US" dirty="0" err="1">
                <a:hlinkClick r:id="rId2"/>
              </a:rPr>
              <a:t>한빛미디어</a:t>
            </a:r>
            <a:r>
              <a:rPr lang="ko-KR" altLang="en-US" dirty="0">
                <a:hlinkClick r:id="rId2"/>
              </a:rPr>
              <a:t> </a:t>
            </a:r>
          </a:p>
          <a:p>
            <a:r>
              <a:rPr lang="en-US" altLang="ko-KR" b="1" dirty="0" err="1" smtClean="0"/>
              <a:t>HTML5</a:t>
            </a:r>
            <a:r>
              <a:rPr lang="en-US" altLang="ko-KR" b="1" dirty="0" smtClean="0"/>
              <a:t> and </a:t>
            </a:r>
            <a:r>
              <a:rPr lang="en-US" altLang="ko-KR" b="1" dirty="0" err="1" smtClean="0"/>
              <a:t>CSS</a:t>
            </a:r>
            <a:r>
              <a:rPr lang="en-US" altLang="ko-KR" b="1" dirty="0" smtClean="0"/>
              <a:t> Fundamentals, </a:t>
            </a:r>
            <a:r>
              <a:rPr lang="en-US" altLang="ko-KR" b="1" dirty="0" err="1" smtClean="0"/>
              <a:t>edX</a:t>
            </a:r>
            <a:r>
              <a:rPr lang="en-US" altLang="ko-KR" b="1" dirty="0" smtClean="0"/>
              <a:t>(</a:t>
            </a:r>
            <a:r>
              <a:rPr lang="en-US" altLang="ko-KR" b="1" dirty="0" err="1" smtClean="0"/>
              <a:t>W3Cx</a:t>
            </a:r>
            <a:r>
              <a:rPr lang="en-US" altLang="ko-KR" b="1" dirty="0" smtClean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639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ProJect</a:t>
            </a:r>
            <a:r>
              <a:rPr lang="en-US" altLang="ko-KR" dirty="0" smtClean="0"/>
              <a:t> Module 7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위치 속성</a:t>
            </a:r>
            <a:r>
              <a:rPr lang="en-US" altLang="ko-KR" dirty="0" smtClean="0"/>
              <a:t>, position, z-index, overflow, float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70514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위치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62500" lnSpcReduction="20000"/>
          </a:bodyPr>
          <a:lstStyle/>
          <a:p>
            <a:r>
              <a:rPr lang="en-US" altLang="ko-KR" dirty="0" smtClean="0"/>
              <a:t>position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static(</a:t>
            </a:r>
            <a:r>
              <a:rPr lang="ko-KR" altLang="en-US" dirty="0" smtClean="0"/>
              <a:t>기본</a:t>
            </a:r>
            <a:r>
              <a:rPr lang="en-US" altLang="ko-KR" dirty="0" smtClean="0"/>
              <a:t>): </a:t>
            </a:r>
            <a:r>
              <a:rPr lang="ko-KR" altLang="en-US" dirty="0" smtClean="0"/>
              <a:t>일반적인 문서 흐름에 따라 배치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relative: </a:t>
            </a:r>
            <a:r>
              <a:rPr lang="ko-KR" altLang="en-US" dirty="0" smtClean="0"/>
              <a:t>기준 위치를 선택한 요소로 변경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absolute: </a:t>
            </a:r>
            <a:r>
              <a:rPr lang="ko-KR" altLang="en-US" dirty="0" smtClean="0"/>
              <a:t>문서</a:t>
            </a:r>
            <a:r>
              <a:rPr lang="en-US" altLang="ko-KR" dirty="0" smtClean="0"/>
              <a:t>(static)</a:t>
            </a:r>
            <a:r>
              <a:rPr lang="ko-KR" altLang="en-US" dirty="0" smtClean="0"/>
              <a:t> 또는 부모</a:t>
            </a:r>
            <a:r>
              <a:rPr lang="en-US" altLang="ko-KR" dirty="0" smtClean="0"/>
              <a:t>(relative) </a:t>
            </a:r>
            <a:r>
              <a:rPr lang="ko-KR" altLang="en-US" dirty="0" smtClean="0"/>
              <a:t>기준 절대 위치 좌표를 설정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fixed: </a:t>
            </a:r>
            <a:r>
              <a:rPr lang="ko-KR" altLang="en-US" dirty="0" smtClean="0"/>
              <a:t>화면을 기준으로 절대 위치 좌표를 설정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1.html</a:t>
            </a:r>
            <a:r>
              <a:rPr lang="en-US" altLang="ko-KR" dirty="0" smtClean="0"/>
              <a:t>: absolute</a:t>
            </a:r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2.html</a:t>
            </a:r>
            <a:r>
              <a:rPr lang="en-US" altLang="ko-KR" dirty="0" smtClean="0"/>
              <a:t>: fixed</a:t>
            </a:r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3.html</a:t>
            </a:r>
            <a:r>
              <a:rPr lang="en-US" altLang="ko-KR" dirty="0" smtClean="0"/>
              <a:t>: relative</a:t>
            </a:r>
          </a:p>
          <a:p>
            <a:pPr lvl="1"/>
            <a:endParaRPr lang="en-US" altLang="ko-KR" dirty="0" smtClean="0"/>
          </a:p>
          <a:p>
            <a:r>
              <a:rPr lang="ko-KR" altLang="en-US" dirty="0"/>
              <a:t>위치 속성과 관련된 공식</a:t>
            </a:r>
            <a:endParaRPr lang="en-US" altLang="ko-KR" dirty="0"/>
          </a:p>
          <a:p>
            <a:pPr lvl="1"/>
            <a:r>
              <a:rPr lang="ko-KR" altLang="en-US" dirty="0"/>
              <a:t>자손의 </a:t>
            </a:r>
            <a:r>
              <a:rPr lang="en-US" altLang="ko-KR" dirty="0"/>
              <a:t>position </a:t>
            </a:r>
            <a:r>
              <a:rPr lang="ko-KR" altLang="en-US" dirty="0"/>
              <a:t>속성에 </a:t>
            </a:r>
            <a:r>
              <a:rPr lang="en-US" altLang="ko-KR" dirty="0"/>
              <a:t>absolute </a:t>
            </a:r>
            <a:r>
              <a:rPr lang="ko-KR" altLang="en-US" dirty="0"/>
              <a:t>키워드를 적용하면 부모는 </a:t>
            </a:r>
            <a:r>
              <a:rPr lang="en-US" altLang="ko-KR" dirty="0"/>
              <a:t>height </a:t>
            </a:r>
            <a:r>
              <a:rPr lang="ko-KR" altLang="en-US" dirty="0"/>
              <a:t>속성을 사용 </a:t>
            </a:r>
            <a:endParaRPr lang="en-US" altLang="ko-KR" dirty="0"/>
          </a:p>
          <a:p>
            <a:pPr lvl="2">
              <a:buNone/>
            </a:pPr>
            <a:r>
              <a:rPr lang="en-US" altLang="ko-KR" dirty="0"/>
              <a:t>-&gt; </a:t>
            </a:r>
            <a:r>
              <a:rPr lang="ko-KR" altLang="en-US" dirty="0" err="1"/>
              <a:t>공간영역을</a:t>
            </a:r>
            <a:r>
              <a:rPr lang="ko-KR" altLang="en-US" dirty="0"/>
              <a:t> 차지하도록 함</a:t>
            </a:r>
            <a:endParaRPr lang="en-US" altLang="ko-KR" dirty="0"/>
          </a:p>
          <a:p>
            <a:pPr lvl="1"/>
            <a:r>
              <a:rPr lang="ko-KR" altLang="en-US" dirty="0"/>
              <a:t>자손의 </a:t>
            </a:r>
            <a:r>
              <a:rPr lang="en-US" altLang="ko-KR" dirty="0"/>
              <a:t>position </a:t>
            </a:r>
            <a:r>
              <a:rPr lang="ko-KR" altLang="en-US" dirty="0"/>
              <a:t>속성에 </a:t>
            </a:r>
            <a:r>
              <a:rPr lang="en-US" altLang="ko-KR" dirty="0"/>
              <a:t>absolute </a:t>
            </a:r>
            <a:r>
              <a:rPr lang="ko-KR" altLang="en-US" dirty="0"/>
              <a:t>키워드를 적용하면 부모의 </a:t>
            </a:r>
            <a:r>
              <a:rPr lang="en-US" altLang="ko-KR" dirty="0"/>
              <a:t>position </a:t>
            </a:r>
            <a:r>
              <a:rPr lang="ko-KR" altLang="en-US" dirty="0"/>
              <a:t>속성에 </a:t>
            </a:r>
            <a:r>
              <a:rPr lang="en-US" altLang="ko-KR" dirty="0"/>
              <a:t>relative </a:t>
            </a:r>
            <a:r>
              <a:rPr lang="ko-KR" altLang="en-US" dirty="0"/>
              <a:t>키워드를 적용</a:t>
            </a:r>
            <a:endParaRPr lang="en-US" altLang="ko-KR" dirty="0"/>
          </a:p>
          <a:p>
            <a:pPr lvl="2">
              <a:buNone/>
            </a:pPr>
            <a:r>
              <a:rPr lang="en-US" altLang="ko-KR" dirty="0"/>
              <a:t>-&gt; </a:t>
            </a:r>
            <a:r>
              <a:rPr lang="ko-KR" altLang="en-US" dirty="0"/>
              <a:t>기준점을 </a:t>
            </a:r>
            <a:r>
              <a:rPr lang="ko-KR" altLang="en-US" dirty="0" smtClean="0"/>
              <a:t>변경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29943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위치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lvl="1"/>
            <a:endParaRPr lang="en-US" altLang="ko-KR" dirty="0"/>
          </a:p>
          <a:p>
            <a:r>
              <a:rPr lang="en-US" altLang="ko-KR" dirty="0"/>
              <a:t>z-index </a:t>
            </a:r>
            <a:r>
              <a:rPr lang="ko-KR" altLang="en-US" dirty="0"/>
              <a:t>속성</a:t>
            </a:r>
            <a:endParaRPr lang="en-US" altLang="ko-KR" dirty="0"/>
          </a:p>
          <a:p>
            <a:pPr lvl="1"/>
            <a:r>
              <a:rPr lang="ko-KR" altLang="en-US" dirty="0"/>
              <a:t>요소의 </a:t>
            </a:r>
            <a:r>
              <a:rPr lang="en-US" altLang="ko-KR" dirty="0"/>
              <a:t>z</a:t>
            </a:r>
            <a:r>
              <a:rPr lang="ko-KR" altLang="en-US" dirty="0"/>
              <a:t>축 값을 변경</a:t>
            </a:r>
            <a:r>
              <a:rPr lang="en-US" altLang="ko-KR" dirty="0"/>
              <a:t>, </a:t>
            </a:r>
            <a:r>
              <a:rPr lang="ko-KR" altLang="en-US" dirty="0"/>
              <a:t>가장 위에 있어야하는 경우는 큰 값을 입력 </a:t>
            </a:r>
            <a:r>
              <a:rPr lang="en-US" altLang="ko-KR" dirty="0"/>
              <a:t>9999</a:t>
            </a:r>
          </a:p>
          <a:p>
            <a:pPr lvl="1"/>
            <a:r>
              <a:rPr lang="ko-KR" altLang="en-US" dirty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4.html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80503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위치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overflow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내부의 요소가 부모의 범위를 벗어날 때 어떻게 처리할지 지정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hidden: </a:t>
            </a:r>
            <a:r>
              <a:rPr lang="ko-KR" altLang="en-US" dirty="0" smtClean="0"/>
              <a:t>영역을 벗어나는 부분을 안 보이게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scroll: </a:t>
            </a:r>
            <a:r>
              <a:rPr lang="ko-KR" altLang="en-US" dirty="0" smtClean="0"/>
              <a:t>영역을 벗어나는 부분을 스크롤로 만듦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5.html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442090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float </a:t>
            </a:r>
            <a:r>
              <a:rPr lang="ko-KR" altLang="en-US" dirty="0" smtClean="0"/>
              <a:t>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float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left: </a:t>
            </a:r>
            <a:r>
              <a:rPr lang="ko-KR" altLang="en-US" dirty="0" smtClean="0"/>
              <a:t>왼쪽에 붙임</a:t>
            </a:r>
            <a:r>
              <a:rPr lang="en-US" altLang="ko-KR" dirty="0" smtClean="0"/>
              <a:t>, right: </a:t>
            </a:r>
            <a:r>
              <a:rPr lang="ko-KR" altLang="en-US" dirty="0" smtClean="0"/>
              <a:t>오른쪽에 붙임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원래의 </a:t>
            </a:r>
            <a:r>
              <a:rPr lang="en-US" altLang="ko-KR" dirty="0" smtClean="0"/>
              <a:t>float </a:t>
            </a:r>
            <a:r>
              <a:rPr lang="ko-KR" altLang="en-US" dirty="0" smtClean="0"/>
              <a:t>속성은 이미지를 글씨 위에 표현하기 위에 만들어짐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6.html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페이지의 레이아웃을 만들 때 많이 사용</a:t>
            </a:r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7.html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602036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float </a:t>
            </a:r>
            <a:r>
              <a:rPr lang="ko-KR" altLang="en-US" dirty="0" smtClean="0"/>
              <a:t>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 smtClean="0"/>
              <a:t>float </a:t>
            </a:r>
            <a:r>
              <a:rPr lang="ko-KR" altLang="en-US" dirty="0" smtClean="0"/>
              <a:t>속성을 사용한 레이아웃 구성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8.html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float</a:t>
            </a:r>
            <a:r>
              <a:rPr lang="ko-KR" altLang="en-US" dirty="0" smtClean="0"/>
              <a:t>를 사용하는 다음 태그에 </a:t>
            </a:r>
            <a:r>
              <a:rPr lang="en-US" altLang="ko-KR" dirty="0" smtClean="0"/>
              <a:t>clear: both</a:t>
            </a:r>
            <a:r>
              <a:rPr lang="ko-KR" altLang="en-US" dirty="0" smtClean="0"/>
              <a:t>로 적용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position: sticky, scroll-margin, </a:t>
            </a:r>
            <a:r>
              <a:rPr lang="en-US" altLang="ko-KR" dirty="0" err="1" smtClean="0"/>
              <a:t>calc</a:t>
            </a:r>
            <a:r>
              <a:rPr lang="en-US" altLang="ko-KR" dirty="0" smtClean="0"/>
              <a:t>()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915287"/>
              </p:ext>
            </p:extLst>
          </p:nvPr>
        </p:nvGraphicFramePr>
        <p:xfrm>
          <a:off x="2143108" y="2071678"/>
          <a:ext cx="4929222" cy="24156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49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4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006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Header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06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Navigation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512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Article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Aside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83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Footer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2029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가시 속성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display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none: </a:t>
            </a:r>
            <a:r>
              <a:rPr lang="ko-KR" altLang="en-US" dirty="0" smtClean="0"/>
              <a:t>태그를 화면에서 보이지 않게 만듭니다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block: </a:t>
            </a:r>
            <a:r>
              <a:rPr lang="ko-KR" altLang="en-US" dirty="0" smtClean="0"/>
              <a:t>위에서 아래로 쌓는 방식으로 표시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9.html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inline: </a:t>
            </a:r>
            <a:r>
              <a:rPr lang="ko-KR" altLang="en-US" dirty="0" smtClean="0"/>
              <a:t>왼쪽에서 오른쪽</a:t>
            </a:r>
            <a:r>
              <a:rPr lang="en-US" altLang="ko-KR" dirty="0" smtClean="0"/>
              <a:t>(</a:t>
            </a:r>
            <a:r>
              <a:rPr lang="ko-KR" altLang="en-US" dirty="0" smtClean="0"/>
              <a:t>언어의 </a:t>
            </a:r>
            <a:r>
              <a:rPr lang="ko-KR" altLang="en-US" dirty="0" err="1"/>
              <a:t>읽</a:t>
            </a:r>
            <a:r>
              <a:rPr lang="ko-KR" altLang="en-US" dirty="0" err="1" smtClean="0"/>
              <a:t>기방향</a:t>
            </a:r>
            <a:r>
              <a:rPr lang="en-US" altLang="ko-KR" dirty="0" smtClean="0"/>
              <a:t>)</a:t>
            </a:r>
            <a:r>
              <a:rPr lang="ko-KR" altLang="en-US" dirty="0" smtClean="0"/>
              <a:t>표시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inline-block: inline</a:t>
            </a:r>
            <a:r>
              <a:rPr lang="ko-KR" altLang="en-US" dirty="0" err="1" smtClean="0"/>
              <a:t>표시방식</a:t>
            </a:r>
            <a:r>
              <a:rPr lang="ko-KR" altLang="en-US" dirty="0" smtClean="0"/>
              <a:t> </a:t>
            </a:r>
            <a:r>
              <a:rPr lang="en-US" altLang="ko-KR" dirty="0" smtClean="0"/>
              <a:t>+ </a:t>
            </a:r>
            <a:r>
              <a:rPr lang="ko-KR" altLang="en-US" dirty="0" smtClean="0"/>
              <a:t>크기지정가능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10.html</a:t>
            </a: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734774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가시 속성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visibility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visible: </a:t>
            </a:r>
            <a:r>
              <a:rPr lang="ko-KR" altLang="en-US" dirty="0" smtClean="0"/>
              <a:t>태그를 보이게 만듭니다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hidden: </a:t>
            </a:r>
            <a:r>
              <a:rPr lang="ko-KR" altLang="en-US" dirty="0" smtClean="0"/>
              <a:t>태그를 보이지 않게 만듭니다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err="1" smtClean="0"/>
              <a:t>display:none</a:t>
            </a:r>
            <a:r>
              <a:rPr lang="en-US" altLang="ko-KR" dirty="0" smtClean="0"/>
              <a:t>; </a:t>
            </a:r>
            <a:r>
              <a:rPr lang="ko-KR" altLang="en-US" dirty="0" smtClean="0"/>
              <a:t>과 </a:t>
            </a:r>
            <a:r>
              <a:rPr lang="en-US" altLang="ko-KR" dirty="0" err="1" smtClean="0"/>
              <a:t>visiblity:hidden</a:t>
            </a:r>
            <a:r>
              <a:rPr lang="ko-KR" altLang="en-US" dirty="0" smtClean="0"/>
              <a:t>의 공간을 차지하냐 않느냐의 차이이다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11.html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259560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1619</TotalTime>
  <Words>665</Words>
  <Application>Microsoft Office PowerPoint</Application>
  <PresentationFormat>화면 슬라이드 쇼(4:3)</PresentationFormat>
  <Paragraphs>166</Paragraphs>
  <Slides>18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CSS3 레이아웃 및 스타일 속성(2)</vt:lpstr>
      <vt:lpstr>ProJect Module 7</vt:lpstr>
      <vt:lpstr>1. 위치 속성</vt:lpstr>
      <vt:lpstr>1. 위치 속성</vt:lpstr>
      <vt:lpstr>1. 위치 속성</vt:lpstr>
      <vt:lpstr>2. float 속성</vt:lpstr>
      <vt:lpstr>2. float 속성</vt:lpstr>
      <vt:lpstr>3. 가시 속성</vt:lpstr>
      <vt:lpstr>3. 가시 속성</vt:lpstr>
      <vt:lpstr>4. 폰트 속성</vt:lpstr>
      <vt:lpstr>레시피 프로젝트 – 모듈7-1</vt:lpstr>
      <vt:lpstr>레시피 프로젝트 – 모듈7-2</vt:lpstr>
      <vt:lpstr>4. 폰트 속성</vt:lpstr>
      <vt:lpstr>5. 폰트 속성</vt:lpstr>
      <vt:lpstr>6. 배경 속성</vt:lpstr>
      <vt:lpstr>7. 그림자 속성</vt:lpstr>
      <vt:lpstr>레시피 프로젝트 – 모듈8</vt:lpstr>
      <vt:lpstr>참고자료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30</dc:creator>
  <cp:lastModifiedBy>Daekeun Ko</cp:lastModifiedBy>
  <cp:revision>817</cp:revision>
  <dcterms:created xsi:type="dcterms:W3CDTF">2019-08-12T00:21:11Z</dcterms:created>
  <dcterms:modified xsi:type="dcterms:W3CDTF">2021-07-17T13:07:01Z</dcterms:modified>
</cp:coreProperties>
</file>

<file path=docProps/thumbnail.jpeg>
</file>